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4" r:id="rId7"/>
    <p:sldId id="261" r:id="rId8"/>
    <p:sldId id="262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56C98-27B0-4969-B957-ECA80CDEC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D0C519-C3CC-49F5-ACDA-BEA51426B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BCA6DA-5BF4-4E9A-8856-6415153B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EE29B2-D4AA-4229-9BE8-28EE9C5D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BF3F26-ECE9-4EEF-8892-5D37187B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0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16DF6-C906-46D6-922A-D5940C69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757D59-B474-4F86-B6D7-CD00B5CB4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A1C45C-F6EE-4F9A-B84B-F05A485F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62B6C7-7552-467A-85B8-E9218074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97604A-3FD0-46B2-BF90-4AED4B54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0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247F07-0E4F-4AC1-90BB-06FEC29B6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2E6953-0C46-4D2F-AF47-688FD0DB9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0630E3-0BB8-49EA-BB0B-7B086AB7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4365E9-3345-4301-B501-7818A125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3914D-BE7D-413B-A0E6-FB2076E1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8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DD63B-9975-4F8B-A6EE-8193B3E5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5E4EC4-EA91-4BD3-97D4-C1EB2E924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345D41-1363-4D9C-9D69-391175C9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3A80DE-9F13-4334-9FC2-DE00827F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23C613-CAC1-4099-A5C9-CC9EF229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9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0CFDDC-E85A-43B5-9DBA-58CF5F93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00AEC4-B499-49C3-916C-8C1351812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BFB73B-2CAE-4969-8006-AF78D8A0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A10FAB-88D9-4F52-B5B3-7BA22E27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3762CA-6776-44BF-B809-A82A6608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1768A-D697-4087-8C8C-6D360604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997B21-E613-477D-8CBB-81281A404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01DED7-D63C-47F1-9183-C2A1C7568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FE4AA0-B792-473D-AA81-6680D1E7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BEC793-E879-4F12-8B05-4D577EB7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B15A85-3088-476B-A253-B1A87AFE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0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85500-E623-4285-8B37-2B1CC197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2C4603-AED4-4287-A30C-384161795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E42CED-750D-4936-97F1-5ED38C260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BB0833F-0E20-41CA-983E-BA76BF555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568ECAE-4D5B-4532-A06F-3DF0C1ABE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72EFF7D-85D0-402F-96DD-037F7821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33B8A24-B730-46D1-A620-46D80B27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EC7414-0044-4B18-8C2E-0713240A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5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2D2DD-3B21-4E63-9631-ACB28DFE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CE10C6-FED1-42AB-9F01-697EA18D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9263C5-01AC-4598-9D0F-A181B65D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E3A118-48EA-496B-B7F8-50C3771C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99B503-99D4-4C2E-A811-4F158FBF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13E53A-7A45-4B51-89CA-E7FF215A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5BCD46-36D3-475B-B3AC-E21D6107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0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5D512-681D-4117-812A-87793290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13BAA8-3CF3-43DC-8CF2-B3DAB14EE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414CFE-D872-4E7B-ABB7-E18501910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75F049-B6CB-48E8-952B-C928E516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B6CF93-B25B-49BB-B07A-7302C6ACB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335F56-4EF5-44F0-B7FA-6BFF80A3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5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1FC50-6329-41A7-83B5-33FB3174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306D5B-0340-4214-8336-0A8C15770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DB4C01-4CF4-4567-B7DC-A97E817C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3BF2E4-0784-4699-925E-BDC4B4B2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B260C1-E49E-4F45-A2E1-C79231819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53568C-6558-4A16-B062-076236E5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3FE025-57AA-4152-9EFC-E06A3160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9495B1-9F7A-418F-9280-4775A0FB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21D6B3-2613-4CCA-B3F0-22DA8BCFB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B6A5F-4E62-44AD-9117-8E9727BCB275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5F9A1F-7E3B-44BA-AF06-8F536C0A6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056FAF-4321-4326-BB75-956D11C74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3FD6F-911B-4AE0-8B17-5B3DFADADD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5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538A2-BA59-48CC-969D-55A78B489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489" y="957686"/>
            <a:ext cx="11127347" cy="261702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Benchmarking in Communication Network for Distribution Power System</a:t>
            </a:r>
            <a:br>
              <a:rPr lang="en-US" b="1" dirty="0"/>
            </a:br>
            <a:r>
              <a:rPr lang="en-US" b="1" dirty="0"/>
              <a:t>-Case Study USM Campus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9B9544-C871-4509-A9F8-8762CCAFE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920"/>
            <a:ext cx="9144000" cy="1655762"/>
          </a:xfrm>
        </p:spPr>
        <p:txBody>
          <a:bodyPr/>
          <a:lstStyle/>
          <a:p>
            <a:r>
              <a:rPr lang="en-US" dirty="0"/>
              <a:t>Jesus Eduardo Ortiz Sandoval</a:t>
            </a:r>
          </a:p>
          <a:p>
            <a:r>
              <a:rPr lang="en-US" dirty="0"/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1833402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3DF88-B205-4D78-8181-E570A205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USM Case Study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B1EAE02-8E22-4911-9B1A-740153468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51660"/>
              </p:ext>
            </p:extLst>
          </p:nvPr>
        </p:nvGraphicFramePr>
        <p:xfrm>
          <a:off x="695459" y="1523995"/>
          <a:ext cx="3949520" cy="49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7380">
                  <a:extLst>
                    <a:ext uri="{9D8B030D-6E8A-4147-A177-3AD203B41FA5}">
                      <a16:colId xmlns:a16="http://schemas.microsoft.com/office/drawing/2014/main" val="3920680007"/>
                    </a:ext>
                  </a:extLst>
                </a:gridCol>
                <a:gridCol w="987380">
                  <a:extLst>
                    <a:ext uri="{9D8B030D-6E8A-4147-A177-3AD203B41FA5}">
                      <a16:colId xmlns:a16="http://schemas.microsoft.com/office/drawing/2014/main" val="2492846944"/>
                    </a:ext>
                  </a:extLst>
                </a:gridCol>
                <a:gridCol w="987380">
                  <a:extLst>
                    <a:ext uri="{9D8B030D-6E8A-4147-A177-3AD203B41FA5}">
                      <a16:colId xmlns:a16="http://schemas.microsoft.com/office/drawing/2014/main" val="2102608162"/>
                    </a:ext>
                  </a:extLst>
                </a:gridCol>
                <a:gridCol w="987380">
                  <a:extLst>
                    <a:ext uri="{9D8B030D-6E8A-4147-A177-3AD203B41FA5}">
                      <a16:colId xmlns:a16="http://schemas.microsoft.com/office/drawing/2014/main" val="2791717325"/>
                    </a:ext>
                  </a:extLst>
                </a:gridCol>
              </a:tblGrid>
              <a:tr h="24844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LATTENCY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467781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1-3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4-10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&gt;10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5211504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820133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0126014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2080126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6446643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7882792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4635932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294520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595229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1647280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1137691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5465511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0207530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922985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7184294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8369992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6102916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3739399"/>
                  </a:ext>
                </a:extLst>
              </a:tr>
              <a:tr h="248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19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 </a:t>
                      </a:r>
                      <a:r>
                        <a:rPr lang="en-US" sz="1100" u="none" strike="noStrike" dirty="0" err="1">
                          <a:effectLst/>
                        </a:rPr>
                        <a:t>ms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9742591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E9F869D-ACE5-4D1F-9713-2E84D374E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9" t="2460" r="7695" b="3156"/>
          <a:stretch/>
        </p:blipFill>
        <p:spPr>
          <a:xfrm>
            <a:off x="4950852" y="1766741"/>
            <a:ext cx="7241148" cy="465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7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04564-2E56-4824-A2E7-E3BA6674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Previous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E674ED-BA2D-408C-89E8-100F9EFB1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{1} M. A. Ahmed and Young-Chon Kim, “System Architecture based on IoT for Smart Campus Parking Lots” International conference on Computer Applications &amp; Information Security, ICCAIS'2019. 01-03 May, 2019.</a:t>
            </a:r>
          </a:p>
        </p:txBody>
      </p:sp>
    </p:spTree>
    <p:extLst>
      <p:ext uri="{BB962C8B-B14F-4D97-AF65-F5344CB8AC3E}">
        <p14:creationId xmlns:p14="http://schemas.microsoft.com/office/powerpoint/2010/main" val="139610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CE941-A1F8-49C9-ACEC-33A5ACC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0E34DC-8F7D-49CA-BDF1-BB11582B5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more efficiently star topology with fiber that Bus with splitter (EPCON), in the latency measurement.</a:t>
            </a:r>
          </a:p>
        </p:txBody>
      </p:sp>
    </p:spTree>
    <p:extLst>
      <p:ext uri="{BB962C8B-B14F-4D97-AF65-F5344CB8AC3E}">
        <p14:creationId xmlns:p14="http://schemas.microsoft.com/office/powerpoint/2010/main" val="2656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3E1452-485A-430B-8702-50505C9E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7" t="12875" r="62269" b="43331"/>
          <a:stretch/>
        </p:blipFill>
        <p:spPr>
          <a:xfrm>
            <a:off x="1052255" y="1714426"/>
            <a:ext cx="10087490" cy="415036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3ABC3FD-E46F-40E5-9351-1B993BE6CAA7}"/>
              </a:ext>
            </a:extLst>
          </p:cNvPr>
          <p:cNvSpPr/>
          <p:nvPr/>
        </p:nvSpPr>
        <p:spPr>
          <a:xfrm>
            <a:off x="1087227" y="340045"/>
            <a:ext cx="100175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/>
              <a:t>Chonbuk</a:t>
            </a:r>
            <a:r>
              <a:rPr lang="en-US" sz="4000" b="1" dirty="0"/>
              <a:t> National University, South Korea {1}</a:t>
            </a:r>
            <a:endParaRPr lang="es-ES" sz="9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273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E84010-6E07-4E86-B6AF-ED3D2A2A3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71" t="14028" r="62493" b="52892"/>
          <a:stretch/>
        </p:blipFill>
        <p:spPr>
          <a:xfrm>
            <a:off x="373488" y="578756"/>
            <a:ext cx="4982956" cy="254427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E714592-62B6-4211-8A0C-5F6CAA6FF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0" t="13580" r="68866" b="43259"/>
          <a:stretch/>
        </p:blipFill>
        <p:spPr>
          <a:xfrm>
            <a:off x="5356444" y="2250831"/>
            <a:ext cx="6249402" cy="42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0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58841FE-F375-4989-8961-9E875DED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96" y="1365161"/>
            <a:ext cx="10224455" cy="4748142"/>
          </a:xfr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658F931-70C6-4242-A4F7-987C0116BA0A}"/>
              </a:ext>
            </a:extLst>
          </p:cNvPr>
          <p:cNvSpPr/>
          <p:nvPr/>
        </p:nvSpPr>
        <p:spPr>
          <a:xfrm>
            <a:off x="2316284" y="441831"/>
            <a:ext cx="7758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USM CAMPUS (PROPOSAL)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351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7F68472-1C62-4BD3-8F0C-D2333C9A8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70" t="13577" r="63308" b="46224"/>
          <a:stretch/>
        </p:blipFill>
        <p:spPr>
          <a:xfrm>
            <a:off x="1957589" y="434502"/>
            <a:ext cx="7300887" cy="29944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C7ABD3-9956-4F67-AA99-6F3DCC827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20" t="14625" r="60646" b="52294"/>
          <a:stretch/>
        </p:blipFill>
        <p:spPr>
          <a:xfrm>
            <a:off x="1590112" y="3428999"/>
            <a:ext cx="8757058" cy="27021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4527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C3C85-489C-4EB6-9523-37B9FAB65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" t="12959" r="63662" b="43331"/>
          <a:stretch/>
        </p:blipFill>
        <p:spPr>
          <a:xfrm>
            <a:off x="682581" y="872544"/>
            <a:ext cx="11203290" cy="5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0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47798-3F51-436A-8B4F-D07A2D67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Original Paper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49A2870-8F54-4AE6-93F0-456F8383E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148943"/>
              </p:ext>
            </p:extLst>
          </p:nvPr>
        </p:nvGraphicFramePr>
        <p:xfrm>
          <a:off x="1017432" y="2360590"/>
          <a:ext cx="4070887" cy="2893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4431">
                  <a:extLst>
                    <a:ext uri="{9D8B030D-6E8A-4147-A177-3AD203B41FA5}">
                      <a16:colId xmlns:a16="http://schemas.microsoft.com/office/drawing/2014/main" val="1726288491"/>
                    </a:ext>
                  </a:extLst>
                </a:gridCol>
                <a:gridCol w="972152">
                  <a:extLst>
                    <a:ext uri="{9D8B030D-6E8A-4147-A177-3AD203B41FA5}">
                      <a16:colId xmlns:a16="http://schemas.microsoft.com/office/drawing/2014/main" val="3261561347"/>
                    </a:ext>
                  </a:extLst>
                </a:gridCol>
                <a:gridCol w="972152">
                  <a:extLst>
                    <a:ext uri="{9D8B030D-6E8A-4147-A177-3AD203B41FA5}">
                      <a16:colId xmlns:a16="http://schemas.microsoft.com/office/drawing/2014/main" val="707336492"/>
                    </a:ext>
                  </a:extLst>
                </a:gridCol>
                <a:gridCol w="972152">
                  <a:extLst>
                    <a:ext uri="{9D8B030D-6E8A-4147-A177-3AD203B41FA5}">
                      <a16:colId xmlns:a16="http://schemas.microsoft.com/office/drawing/2014/main" val="976656898"/>
                    </a:ext>
                  </a:extLst>
                </a:gridCol>
              </a:tblGrid>
              <a:tr h="28939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LATTENCY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394683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1-3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4-10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&gt;10 stations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3137352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3-1-20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800846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3-1-18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40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40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40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479729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3-1-17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47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1627227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3-1-16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995470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6-1-5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38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38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38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0947641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5-1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22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7493359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6-1-15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36ms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7113858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Charger 4-1-7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34 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34 </a:t>
                      </a:r>
                      <a:r>
                        <a:rPr lang="en-US" sz="1100" u="none" strike="noStrike" dirty="0" err="1">
                          <a:effectLst/>
                        </a:rPr>
                        <a:t>ms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34 </a:t>
                      </a:r>
                      <a:r>
                        <a:rPr lang="en-US" sz="1100" u="none" strike="noStrike" dirty="0" err="1">
                          <a:effectLst/>
                        </a:rPr>
                        <a:t>ms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484811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92BE6DA-E620-4D9F-84C9-9E321DCB8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7" t="20016" r="67416" b="44956"/>
          <a:stretch/>
        </p:blipFill>
        <p:spPr>
          <a:xfrm>
            <a:off x="5250286" y="2125013"/>
            <a:ext cx="5924282" cy="31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59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310</Words>
  <Application>Microsoft Office PowerPoint</Application>
  <PresentationFormat>Panorámica</PresentationFormat>
  <Paragraphs>125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 Benchmarking in Communication Network for Distribution Power System -Case Study USM Campus </vt:lpstr>
      <vt:lpstr>Previous work</vt:lpstr>
      <vt:lpstr>Problem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Results Original Paper</vt:lpstr>
      <vt:lpstr>Results USM Case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Benchmarking in Communication Network for Distribution Power System -Case Study USM Campus</dc:title>
  <dc:creator>Jesús Ortiz Sandoval</dc:creator>
  <cp:lastModifiedBy>Jesús Ortiz Sandoval</cp:lastModifiedBy>
  <cp:revision>8</cp:revision>
  <dcterms:created xsi:type="dcterms:W3CDTF">2019-06-07T04:12:50Z</dcterms:created>
  <dcterms:modified xsi:type="dcterms:W3CDTF">2019-06-07T05:58:22Z</dcterms:modified>
</cp:coreProperties>
</file>